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508" r:id="rId2"/>
    <p:sldId id="6503" r:id="rId3"/>
    <p:sldId id="6506" r:id="rId4"/>
    <p:sldId id="6507" r:id="rId5"/>
    <p:sldId id="650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85A1D34-FDD2-48E0-B73A-7D11C7F9140C}"/>
              </a:ext>
            </a:extLst>
          </p:cNvPr>
          <p:cNvGrpSpPr/>
          <p:nvPr userDrawn="1"/>
        </p:nvGrpSpPr>
        <p:grpSpPr>
          <a:xfrm>
            <a:off x="-2" y="-6021"/>
            <a:ext cx="12192002" cy="6880421"/>
            <a:chOff x="-948" y="-16816"/>
            <a:chExt cx="12192002" cy="688042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30079DE-04F5-424B-89F9-C7EEB5177A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" y="-16816"/>
              <a:ext cx="12192002" cy="6880420"/>
            </a:xfrm>
            <a:prstGeom prst="rect">
              <a:avLst/>
            </a:prstGeom>
          </p:spPr>
        </p:pic>
        <p:sp>
          <p:nvSpPr>
            <p:cNvPr id="10" name="二等辺三角形 9">
              <a:extLst>
                <a:ext uri="{FF2B5EF4-FFF2-40B4-BE49-F238E27FC236}">
                  <a16:creationId xmlns:a16="http://schemas.microsoft.com/office/drawing/2014/main" id="{E32947C6-2340-4E43-A56E-BEB4390B2BB9}"/>
                </a:ext>
              </a:extLst>
            </p:cNvPr>
            <p:cNvSpPr/>
            <p:nvPr userDrawn="1"/>
          </p:nvSpPr>
          <p:spPr>
            <a:xfrm rot="5400000">
              <a:off x="-1589961" y="1572199"/>
              <a:ext cx="6880420" cy="370239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5FB297F-AF2C-4706-BC85-03C7E1CE44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94" y="2766073"/>
              <a:ext cx="2588999" cy="131464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025507" y="845227"/>
            <a:ext cx="8860832" cy="1740477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25506" y="4129075"/>
            <a:ext cx="8860833" cy="10595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 b="1" cap="all" spc="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183947" y="6400372"/>
            <a:ext cx="3702392" cy="44883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2FF6F52-1B44-4EB9-A3BC-C72CD5BE6D84}" type="datetime2">
              <a:rPr lang="en-US" altLang="ja-JP" smtClean="0"/>
              <a:t>Tuesday, June 3, 2025</a:t>
            </a:fld>
            <a:endParaRPr lang="en-US"/>
          </a:p>
        </p:txBody>
      </p:sp>
      <p:sp>
        <p:nvSpPr>
          <p:cNvPr id="13" name="フッター プレースホルダー 4">
            <a:extLst>
              <a:ext uri="{FF2B5EF4-FFF2-40B4-BE49-F238E27FC236}">
                <a16:creationId xmlns:a16="http://schemas.microsoft.com/office/drawing/2014/main" id="{CB7D1812-B801-45E2-9767-B8654EDF5E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83948" y="5939677"/>
            <a:ext cx="3702392" cy="46069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52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 anchor="ctr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7F7BAB1-BDE3-4B2F-BAC4-68E691384027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2B14F62-E5BA-479C-8D89-23F601C645DE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0651CC1-6001-4C70-ABFE-58D6A6EAD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86A2E8E3-5578-48DA-AF6D-B274603EABA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24E9CDB0-9C89-4C42-95B5-34A32D878051}" type="datetime2">
              <a:rPr lang="en-US" altLang="ja-JP" smtClean="0"/>
              <a:t>Tuesday, June 3, 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1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92EF0752-EE82-442A-A352-979315DD2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021"/>
            <a:ext cx="12192002" cy="6880420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FE73303-BEB3-46B4-B873-7EE8DD8E6F2B}"/>
              </a:ext>
            </a:extLst>
          </p:cNvPr>
          <p:cNvSpPr/>
          <p:nvPr userDrawn="1"/>
        </p:nvSpPr>
        <p:spPr>
          <a:xfrm>
            <a:off x="-2" y="-106326"/>
            <a:ext cx="2828262" cy="698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36FE132B-BD49-44D2-B2CA-579A7DF327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9" y="267500"/>
            <a:ext cx="2588999" cy="1314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702391" y="1709738"/>
            <a:ext cx="8163544" cy="2852737"/>
          </a:xfrm>
        </p:spPr>
        <p:txBody>
          <a:bodyPr anchor="ctr" anchorCtr="0">
            <a:normAutofit/>
          </a:bodyPr>
          <a:lstStyle>
            <a:lvl1pPr>
              <a:defRPr sz="4400" spc="75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702390" y="4976327"/>
            <a:ext cx="8163545" cy="1113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6790F7A8-008B-49AF-84A0-6ED0EEAD0CA9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183947" y="6400372"/>
            <a:ext cx="3702392" cy="44883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EF29B5B-AD61-410F-B8AB-3305A60B0995}" type="datetime2">
              <a:rPr lang="en-US" altLang="ja-JP" smtClean="0"/>
              <a:t>Tuesday, June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2874E342-0544-4F0D-8B11-67BF6026BC98}"/>
              </a:ext>
            </a:extLst>
          </p:cNvPr>
          <p:cNvSpPr/>
          <p:nvPr userDrawn="1"/>
        </p:nvSpPr>
        <p:spPr>
          <a:xfrm rot="10800000" flipH="1">
            <a:off x="-76199" y="6371713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78A88E-A155-4D08-9930-F76961E7EA35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2D07006-C3B2-467D-8F4B-9AE8CD14C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8" name="フッター プレースホルダー 4">
            <a:extLst>
              <a:ext uri="{FF2B5EF4-FFF2-40B4-BE49-F238E27FC236}">
                <a16:creationId xmlns:a16="http://schemas.microsoft.com/office/drawing/2014/main" id="{B7DD06E4-CA9C-4016-A168-FE2C33235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4DAA56A5-2FF9-421F-A72E-F49330F9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0C7BB0A9-F99A-460C-91D4-AF8F8B26726B}" type="datetime2">
              <a:rPr lang="en-US" altLang="ja-JP" smtClean="0"/>
              <a:t>Tuesday, June 3, 2025</a:t>
            </a:fld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74D813-D97E-40E0-955E-1DD0B8E9E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D2886B7-47BC-4998-B1E4-91A68AFEE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054" y="1996141"/>
            <a:ext cx="4975747" cy="4180822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64DE8FF-3A47-49D1-9ABD-C54F9FB5A3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60907" y="1996905"/>
            <a:ext cx="4975747" cy="4180822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32B62EE-49B2-4BC0-9C7D-B924FF65E865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F868101-28DE-4206-9AD8-012849DB525F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4E40C138-6DB9-422B-A4CF-E0034E114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4E2C1D02-C88A-4592-AAFE-DFC824D28C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F0B6EF9A-0BC4-499C-9A30-BCAF03C51165}" type="datetime2">
              <a:rPr lang="en-US" altLang="ja-JP" smtClean="0"/>
              <a:t>Tuesday, June 3, 2025</a:t>
            </a:fld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29465FF-4C8E-4653-A33E-A52FB475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E2E4FF-52D0-483E-B48D-47E72BD7C92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9703" y="2597797"/>
            <a:ext cx="4678326" cy="3579166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48113D4-AD95-49C9-A22B-B6968C5FFAF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44815" y="2615632"/>
            <a:ext cx="5010571" cy="3579166"/>
          </a:xfrm>
          <a:prstGeom prst="rect">
            <a:avLst/>
          </a:prstGeo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accent4">
                  <a:lumMod val="75000"/>
                </a:schemeClr>
              </a:buClr>
              <a:defRPr/>
            </a:lvl2pPr>
            <a:lvl3pPr>
              <a:buClr>
                <a:schemeClr val="accent3">
                  <a:lumMod val="50000"/>
                </a:schemeClr>
              </a:buClr>
              <a:defRPr/>
            </a:lvl3pPr>
            <a:lvl4pPr>
              <a:buClr>
                <a:srgbClr val="002060"/>
              </a:buClr>
              <a:defRPr/>
            </a:lvl4pPr>
            <a:lvl5pPr>
              <a:buClr>
                <a:srgbClr val="002060"/>
              </a:buClr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26" name="フッター プレースホルダー 4">
            <a:extLst>
              <a:ext uri="{FF2B5EF4-FFF2-40B4-BE49-F238E27FC236}">
                <a16:creationId xmlns:a16="http://schemas.microsoft.com/office/drawing/2014/main" id="{A75D5A8E-0B29-47DD-855C-072EAF94FE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69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DFC9848-C3F6-408B-8216-584B499C6A15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1532917-2EF3-4F30-AC6F-74C428BF405C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66C505F-ACC3-47F3-93B2-2CFE3B108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7FC2C4C1-B8D7-4AD1-9225-F6D72EDC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53AD1831-23F9-4837-85EB-82F6FCFA65B2}" type="datetime2">
              <a:rPr lang="en-US" altLang="ja-JP" smtClean="0"/>
              <a:t>Tuesday, June 3, 2025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BE13FB7-FD1A-4FBC-9B42-99737A41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フッター プレースホルダー 4">
            <a:extLst>
              <a:ext uri="{FF2B5EF4-FFF2-40B4-BE49-F238E27FC236}">
                <a16:creationId xmlns:a16="http://schemas.microsoft.com/office/drawing/2014/main" id="{9EF884B0-B44D-4A40-9A5C-B9EC08DD2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702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275A2D1E-FF2F-43BF-84C6-19B093E1ACA4}"/>
              </a:ext>
            </a:extLst>
          </p:cNvPr>
          <p:cNvSpPr/>
          <p:nvPr userDrawn="1"/>
        </p:nvSpPr>
        <p:spPr>
          <a:xfrm rot="10800000" flipH="1">
            <a:off x="-4278" y="640326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2F7B1A9-0756-4773-82EB-F52158E67945}"/>
              </a:ext>
            </a:extLst>
          </p:cNvPr>
          <p:cNvSpPr/>
          <p:nvPr userDrawn="1"/>
        </p:nvSpPr>
        <p:spPr>
          <a:xfrm flipH="1">
            <a:off x="4069555" y="6401049"/>
            <a:ext cx="8128800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7BA4900-2342-4242-B70E-51AC4FFA5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93" y="6495988"/>
            <a:ext cx="529814" cy="26911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E93BF959-6702-4CA9-BBD9-BD0E377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49002" y="6393397"/>
            <a:ext cx="3702392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lang="en-US" sz="1000" cap="all" spc="200" baseline="0" smtClean="0">
                <a:solidFill>
                  <a:schemeClr val="bg1"/>
                </a:solidFill>
              </a:defRPr>
            </a:lvl1pPr>
          </a:lstStyle>
          <a:p>
            <a:fld id="{189E7BBB-DFDC-4994-8523-173D242DAA1D}" type="datetime2">
              <a:rPr lang="en-US" altLang="ja-JP" smtClean="0"/>
              <a:t>Tuesday, June 3, 2025</a:t>
            </a:fld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53B05CD-48A4-49F2-B5EA-A86178C4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フッター プレースホルダー 4">
            <a:extLst>
              <a:ext uri="{FF2B5EF4-FFF2-40B4-BE49-F238E27FC236}">
                <a16:creationId xmlns:a16="http://schemas.microsoft.com/office/drawing/2014/main" id="{58602D8C-0C80-47C7-BF8A-14674B27D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77" y="6414338"/>
            <a:ext cx="3981425" cy="4244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2060"/>
                </a:solidFill>
              </a:defRPr>
            </a:lvl1pPr>
          </a:lstStyle>
          <a:p>
            <a:r>
              <a:rPr lang="en-US" altLang="ja-JP" dirty="0"/>
              <a:t>© 2024 NICT QUANTUM CAMP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739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33EA8-D14A-A2D2-B500-58DB76CF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自己紹介スライドの作成について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1B4F6A-D6F9-AF60-352A-D7ACF8425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以下のサンプルを参考に</a:t>
            </a:r>
            <a:r>
              <a:rPr kumimoji="1" lang="ja-JP" altLang="en-US" sz="2400" dirty="0"/>
              <a:t>写真等も利用しながらご自由にご記載ください。</a:t>
            </a:r>
            <a:endParaRPr kumimoji="1" lang="en-US" altLang="ja-JP" sz="2400" dirty="0"/>
          </a:p>
          <a:p>
            <a:r>
              <a:rPr lang="ja-JP" altLang="en-US" dirty="0"/>
              <a:t>フォーマットを含めて自由に作成いただいて構いません。</a:t>
            </a:r>
            <a:endParaRPr lang="en-US" altLang="ja-JP" dirty="0"/>
          </a:p>
          <a:p>
            <a:r>
              <a:rPr kumimoji="1" lang="ja-JP" altLang="en-US" sz="2400" dirty="0"/>
              <a:t>オリエンテーション時の自己紹介等、今後のプログラムの中で継続して共有いただく予定です。</a:t>
            </a:r>
            <a:endParaRPr kumimoji="1" lang="en-US" altLang="ja-JP" sz="2400" dirty="0"/>
          </a:p>
          <a:p>
            <a:r>
              <a:rPr kumimoji="1" lang="ja-JP" altLang="en-US" sz="2400" dirty="0"/>
              <a:t>今後自由に更新いただいて構いません。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4590B3-F969-3843-657F-91A073AD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9A6BF2-0E29-4593-DA09-BED6450C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自己紹介サンプル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EB53C3-B2D4-5D11-867B-EE6620D1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3BA-07EE-4B64-A177-47C30D775877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026" name="Picture 2" descr="山登りのイラスト | かわいいフリー素材集 いらすとや">
            <a:extLst>
              <a:ext uri="{FF2B5EF4-FFF2-40B4-BE49-F238E27FC236}">
                <a16:creationId xmlns:a16="http://schemas.microsoft.com/office/drawing/2014/main" id="{A3BA7442-28EA-C3C6-4DCA-C71E951F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43" y="3097162"/>
            <a:ext cx="2938247" cy="30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本の虫のイラスト（男性）">
            <a:extLst>
              <a:ext uri="{FF2B5EF4-FFF2-40B4-BE49-F238E27FC236}">
                <a16:creationId xmlns:a16="http://schemas.microsoft.com/office/drawing/2014/main" id="{486AFC9B-4286-F512-6D16-97C9223C6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75" y="4487414"/>
            <a:ext cx="1529992" cy="162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D84AAB-B948-89C4-B8A7-41744049F5BE}"/>
              </a:ext>
            </a:extLst>
          </p:cNvPr>
          <p:cNvSpPr txBox="1"/>
          <p:nvPr/>
        </p:nvSpPr>
        <p:spPr>
          <a:xfrm>
            <a:off x="368710" y="1130418"/>
            <a:ext cx="114545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・名前：量子 太郎</a:t>
            </a:r>
            <a:endParaRPr kumimoji="1" lang="en-US" altLang="ja-JP" sz="2800" dirty="0"/>
          </a:p>
          <a:p>
            <a:r>
              <a:rPr lang="ja-JP" altLang="en-US" sz="2800" dirty="0"/>
              <a:t>　所属：情報通信研究</a:t>
            </a:r>
            <a:r>
              <a:rPr kumimoji="1" lang="ja-JP" altLang="en-US" sz="2800" dirty="0"/>
              <a:t>大学 大学院 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年生 〇〇研究室 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dirty="0"/>
              <a:t>・経歴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2020</a:t>
            </a:r>
            <a:r>
              <a:rPr lang="ja-JP" altLang="en-US" sz="2800" dirty="0"/>
              <a:t>年 東京都立〇〇高校卒業</a:t>
            </a:r>
            <a:endParaRPr lang="en-US" altLang="ja-JP" sz="2800" dirty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/>
              <a:t>2025</a:t>
            </a:r>
            <a:r>
              <a:rPr kumimoji="1" lang="ja-JP" altLang="en-US" sz="2800" dirty="0"/>
              <a:t>年</a:t>
            </a:r>
            <a:r>
              <a:rPr lang="ja-JP" altLang="en-US" sz="2800" dirty="0"/>
              <a:t>情報通信研究</a:t>
            </a:r>
            <a:r>
              <a:rPr kumimoji="1" lang="ja-JP" altLang="en-US" sz="2800" dirty="0"/>
              <a:t>大学 卒業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2025</a:t>
            </a:r>
            <a:r>
              <a:rPr lang="ja-JP" altLang="en-US" sz="2800" dirty="0"/>
              <a:t>年</a:t>
            </a:r>
            <a:r>
              <a:rPr lang="en-US" altLang="ja-JP" sz="2800" dirty="0"/>
              <a:t>4</a:t>
            </a:r>
            <a:r>
              <a:rPr lang="ja-JP" altLang="en-US" sz="2800" dirty="0"/>
              <a:t>月～ 現所属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 dirty="0"/>
              <a:t>・研究内容：量子系でもそうじゃなくても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 dirty="0"/>
              <a:t>・趣味：登山、読書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068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CB8F9DC9-3FF6-F5EE-C6C1-EBCA6165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量子に関する事項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90DF9-BF0F-79EA-1194-4C6D4AB47F07}"/>
              </a:ext>
            </a:extLst>
          </p:cNvPr>
          <p:cNvSpPr txBox="1"/>
          <p:nvPr/>
        </p:nvSpPr>
        <p:spPr>
          <a:xfrm>
            <a:off x="368710" y="1274813"/>
            <a:ext cx="115090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以下のような事柄を分量自由で記載ください。</a:t>
            </a:r>
            <a:r>
              <a:rPr lang="ja-JP" altLang="en-US" sz="2800" dirty="0"/>
              <a:t>タイトルも変更して構いません。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量子における研究開発や学習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量子について興味を持っていること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量子分野へ貢献したいこと、進みたい方向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7F99B85A-A594-49BE-BFF7-82857224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3BA-07EE-4B64-A177-47C30D775877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70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CB8F9DC9-3FF6-F5EE-C6C1-EBCA6165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218978"/>
            <a:ext cx="10240903" cy="705555"/>
          </a:xfrm>
        </p:spPr>
        <p:txBody>
          <a:bodyPr/>
          <a:lstStyle/>
          <a:p>
            <a:r>
              <a:rPr kumimoji="1" lang="ja-JP" altLang="en-US" dirty="0">
                <a:latin typeface="Meiryo UI" panose="020B0604030504040204" pitchFamily="34" charset="-128"/>
                <a:ea typeface="Meiryo UI" panose="020B0604030504040204" pitchFamily="34" charset="-128"/>
              </a:rPr>
              <a:t>その他に関する事項</a:t>
            </a:r>
            <a:endParaRPr kumimoji="1" lang="ja-JP" altLang="en-US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2DA8DE-2146-A91D-BA4A-68D0715D17E3}"/>
              </a:ext>
            </a:extLst>
          </p:cNvPr>
          <p:cNvSpPr txBox="1"/>
          <p:nvPr/>
        </p:nvSpPr>
        <p:spPr>
          <a:xfrm>
            <a:off x="368710" y="1274813"/>
            <a:ext cx="114242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/>
              <a:t>以下のような事柄を分量自由で記載ください</a:t>
            </a:r>
            <a:r>
              <a:rPr lang="ja-JP" altLang="en-US" sz="2800" dirty="0"/>
              <a:t>。タイトルも変更して構いません。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ICT</a:t>
            </a:r>
            <a:r>
              <a:rPr kumimoji="1" lang="ja-JP" altLang="en-US" sz="2800" dirty="0"/>
              <a:t>に関する経験や実績</a:t>
            </a:r>
            <a:endParaRPr kumimoji="1"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800" dirty="0"/>
              <a:t>その他特筆事項やアピールしたい事項</a:t>
            </a:r>
            <a:endParaRPr lang="en-US" altLang="ja-JP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NQC</a:t>
            </a:r>
            <a:r>
              <a:rPr kumimoji="1" lang="ja-JP" altLang="en-US" sz="2800" dirty="0"/>
              <a:t>に参加して実施したいこと</a:t>
            </a:r>
            <a:endParaRPr kumimoji="1" lang="en-US" altLang="ja-JP" sz="2800" dirty="0"/>
          </a:p>
          <a:p>
            <a:endParaRPr kumimoji="1" lang="ja-JP" altLang="en-US" sz="2800" dirty="0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CE10BBD-E95C-4A46-8B38-0627247D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3BA-07EE-4B64-A177-47C30D775877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3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笑う男性のイラスト（5段階） | かわいいフリー素材集 いらすとや">
            <a:extLst>
              <a:ext uri="{FF2B5EF4-FFF2-40B4-BE49-F238E27FC236}">
                <a16:creationId xmlns:a16="http://schemas.microsoft.com/office/drawing/2014/main" id="{7C46DF45-9A6C-7E68-13F5-0A634158A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709" y="3127115"/>
            <a:ext cx="2041423" cy="27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吹き出し: 円形 6">
            <a:extLst>
              <a:ext uri="{FF2B5EF4-FFF2-40B4-BE49-F238E27FC236}">
                <a16:creationId xmlns:a16="http://schemas.microsoft.com/office/drawing/2014/main" id="{A54B7AD1-3BDC-84D1-83AC-8D44BC6CEE70}"/>
              </a:ext>
            </a:extLst>
          </p:cNvPr>
          <p:cNvSpPr/>
          <p:nvPr/>
        </p:nvSpPr>
        <p:spPr>
          <a:xfrm>
            <a:off x="1199535" y="393289"/>
            <a:ext cx="7128388" cy="4984955"/>
          </a:xfrm>
          <a:prstGeom prst="wedgeEllipseCallout">
            <a:avLst>
              <a:gd name="adj1" fmla="val 53512"/>
              <a:gd name="adj2" fmla="val 252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/>
              <a:t>NQC</a:t>
            </a:r>
            <a:r>
              <a:rPr lang="ja-JP" altLang="en-US" sz="4400" dirty="0"/>
              <a:t>に参加する</a:t>
            </a:r>
            <a:endParaRPr lang="en-US" altLang="ja-JP" sz="4400" dirty="0"/>
          </a:p>
          <a:p>
            <a:pPr algn="ctr"/>
            <a:r>
              <a:rPr lang="ja-JP" altLang="en-US" sz="4400" dirty="0"/>
              <a:t>仲間に</a:t>
            </a:r>
            <a:r>
              <a:rPr kumimoji="1" lang="ja-JP" altLang="en-US" sz="4400" dirty="0"/>
              <a:t>一言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116C6D6-9F9C-4EDC-9B8C-8F1CE6EF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339" y="6403557"/>
            <a:ext cx="575219" cy="44883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EAB3BA-07EE-4B64-A177-47C30D775877}" type="slidenum">
              <a:rPr kumimoji="1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023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243541"/>
      </a:dk2>
      <a:lt2>
        <a:srgbClr val="E4E8E2"/>
      </a:lt2>
      <a:accent1>
        <a:srgbClr val="A629E7"/>
      </a:accent1>
      <a:accent2>
        <a:srgbClr val="6640DC"/>
      </a:accent2>
      <a:accent3>
        <a:srgbClr val="2F4FE7"/>
      </a:accent3>
      <a:accent4>
        <a:srgbClr val="1787D5"/>
      </a:accent4>
      <a:accent5>
        <a:srgbClr val="20B6B5"/>
      </a:accent5>
      <a:accent6>
        <a:srgbClr val="14B973"/>
      </a:accent6>
      <a:hlink>
        <a:srgbClr val="358E9F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QC.potx" id="{134700B5-4732-44B8-A7FC-203B45F69A02}" vid="{9429D8B9-6814-4C3C-A992-6B690474CC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221</Words>
  <Application>Microsoft Office PowerPoint</Application>
  <PresentationFormat>ワイド画面</PresentationFormat>
  <Paragraphs>37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Meiryo UI</vt:lpstr>
      <vt:lpstr>Arial</vt:lpstr>
      <vt:lpstr>Tw Cen MT</vt:lpstr>
      <vt:lpstr>GradientRiseVTI</vt:lpstr>
      <vt:lpstr>自己紹介スライドの作成について</vt:lpstr>
      <vt:lpstr>自己紹介サンプル</vt:lpstr>
      <vt:lpstr>量子に関する事項</vt:lpstr>
      <vt:lpstr>その他に関する事項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自己紹介スライドの作成について</dc:title>
  <dc:creator>Shoko Mikawa（三川荘子）</dc:creator>
  <cp:lastModifiedBy>user5_20180509</cp:lastModifiedBy>
  <cp:revision>10</cp:revision>
  <dcterms:created xsi:type="dcterms:W3CDTF">2024-06-11T00:05:46Z</dcterms:created>
  <dcterms:modified xsi:type="dcterms:W3CDTF">2025-06-03T05:48:36Z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b4fa5d-3ac5-4415-967c-34900a0e1c6f_Enabled">
    <vt:lpwstr>true</vt:lpwstr>
  </property>
  <property fmtid="{D5CDD505-2E9C-101B-9397-08002B2CF9AE}" pid="3" name="MSIP_Label_dbb4fa5d-3ac5-4415-967c-34900a0e1c6f_SetDate">
    <vt:lpwstr>2024-06-11T05:07:43Z</vt:lpwstr>
  </property>
  <property fmtid="{D5CDD505-2E9C-101B-9397-08002B2CF9AE}" pid="4" name="MSIP_Label_dbb4fa5d-3ac5-4415-967c-34900a0e1c6f_Method">
    <vt:lpwstr>Privileged</vt:lpwstr>
  </property>
  <property fmtid="{D5CDD505-2E9C-101B-9397-08002B2CF9AE}" pid="5" name="MSIP_Label_dbb4fa5d-3ac5-4415-967c-34900a0e1c6f_Name">
    <vt:lpwstr>dbb4fa5d-3ac5-4415-967c-34900a0e1c6f</vt:lpwstr>
  </property>
  <property fmtid="{D5CDD505-2E9C-101B-9397-08002B2CF9AE}" pid="6" name="MSIP_Label_dbb4fa5d-3ac5-4415-967c-34900a0e1c6f_SiteId">
    <vt:lpwstr>a629ef32-67ba-47a6-8eb3-ec43935644fc</vt:lpwstr>
  </property>
  <property fmtid="{D5CDD505-2E9C-101B-9397-08002B2CF9AE}" pid="7" name="MSIP_Label_dbb4fa5d-3ac5-4415-967c-34900a0e1c6f_ActionId">
    <vt:lpwstr>af206399-1188-414f-bf7f-092bc4ff53bb</vt:lpwstr>
  </property>
  <property fmtid="{D5CDD505-2E9C-101B-9397-08002B2CF9AE}" pid="8" name="MSIP_Label_dbb4fa5d-3ac5-4415-967c-34900a0e1c6f_ContentBits">
    <vt:lpwstr>0</vt:lpwstr>
  </property>
</Properties>
</file>